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11/17/2013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501" y="982422"/>
            <a:ext cx="6019424" cy="2971051"/>
          </a:xfrm>
        </p:spPr>
        <p:txBody>
          <a:bodyPr/>
          <a:lstStyle/>
          <a:p>
            <a:r>
              <a:rPr lang="en-AU" dirty="0" smtClean="0"/>
              <a:t>Why did the gummy bears change?</a:t>
            </a:r>
            <a:endParaRPr lang="en-GB" dirty="0"/>
          </a:p>
        </p:txBody>
      </p:sp>
      <p:pic>
        <p:nvPicPr>
          <p:cNvPr id="1026" name="Picture 2" descr="http://2.bp.blogspot.com/-sDs9pUqI1Ns/ULeLnynUZOI/AAAAAAAAAhU/uQRjHkbdfBQ/s1600/2012-11-29+08.17.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799" y="587245"/>
            <a:ext cx="7065607" cy="529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48775" y="4943475"/>
            <a:ext cx="2257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Gummy bears in no water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44025" y="659256"/>
            <a:ext cx="2257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Gummy bears in sugar water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9700" y="659256"/>
            <a:ext cx="2257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Gummy bears in plain water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7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Osmosis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3819963" cy="3636511"/>
          </a:xfrm>
        </p:spPr>
        <p:txBody>
          <a:bodyPr/>
          <a:lstStyle/>
          <a:p>
            <a:r>
              <a:rPr lang="en-AU" dirty="0" smtClean="0"/>
              <a:t>When water moves from an area of </a:t>
            </a:r>
            <a:r>
              <a:rPr lang="en-AU" b="1" dirty="0" smtClean="0">
                <a:solidFill>
                  <a:schemeClr val="accent6"/>
                </a:solidFill>
              </a:rPr>
              <a:t>higher concentration </a:t>
            </a:r>
            <a:r>
              <a:rPr lang="en-AU" dirty="0" smtClean="0"/>
              <a:t>to </a:t>
            </a:r>
            <a:r>
              <a:rPr lang="en-AU" b="1" dirty="0" smtClean="0">
                <a:solidFill>
                  <a:schemeClr val="accent6"/>
                </a:solidFill>
              </a:rPr>
              <a:t>low concentration </a:t>
            </a:r>
            <a:r>
              <a:rPr lang="en-AU" dirty="0" smtClean="0"/>
              <a:t>across a </a:t>
            </a:r>
            <a:r>
              <a:rPr lang="en-AU" b="1" dirty="0" smtClean="0">
                <a:solidFill>
                  <a:schemeClr val="accent6"/>
                </a:solidFill>
              </a:rPr>
              <a:t>membrane</a:t>
            </a:r>
            <a:r>
              <a:rPr lang="en-AU" dirty="0" smtClean="0"/>
              <a:t>.</a:t>
            </a:r>
            <a:endParaRPr lang="en-GB" dirty="0"/>
          </a:p>
        </p:txBody>
      </p:sp>
      <p:pic>
        <p:nvPicPr>
          <p:cNvPr id="2050" name="Picture 2" descr="http://waynesword.palomar.edu/images/osmosi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88"/>
          <a:stretch/>
        </p:blipFill>
        <p:spPr bwMode="auto">
          <a:xfrm>
            <a:off x="5372101" y="2222287"/>
            <a:ext cx="6508750" cy="275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72400" y="4695825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membrane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6426" y="4972414"/>
            <a:ext cx="145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water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200650" y="4533900"/>
            <a:ext cx="409575" cy="53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36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62775" y="2222287"/>
            <a:ext cx="5048250" cy="4445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Osmosis and gummy bears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462" y="2459489"/>
            <a:ext cx="5515413" cy="3636511"/>
          </a:xfrm>
        </p:spPr>
        <p:txBody>
          <a:bodyPr/>
          <a:lstStyle/>
          <a:p>
            <a:r>
              <a:rPr lang="en-AU" dirty="0" smtClean="0"/>
              <a:t>The gummy bear is a membrane – it lets water move in and out of the gummy bear</a:t>
            </a:r>
          </a:p>
          <a:p>
            <a:r>
              <a:rPr lang="en-AU" dirty="0" smtClean="0"/>
              <a:t>The gummy bear in the plain water had higher concentration of water outside it and lower concentration of inside it</a:t>
            </a:r>
          </a:p>
          <a:p>
            <a:r>
              <a:rPr lang="en-AU" dirty="0" smtClean="0"/>
              <a:t>So water will move from outside the bear to inside the bear. This makes the bear grow larger.</a:t>
            </a:r>
          </a:p>
          <a:p>
            <a:endParaRPr lang="en-GB" dirty="0"/>
          </a:p>
        </p:txBody>
      </p:sp>
      <p:pic>
        <p:nvPicPr>
          <p:cNvPr id="3074" name="Picture 2" descr="https://encrypted-tbn3.gstatic.com/images?q=tbn:ANd9GcQT9HJmdyv_pBR3Ud49MHQvHD3NmdBdSbmA5wif_kpwCi_EdV8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9" b="6200"/>
          <a:stretch/>
        </p:blipFill>
        <p:spPr bwMode="auto">
          <a:xfrm>
            <a:off x="8239125" y="2925762"/>
            <a:ext cx="2794000" cy="317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05650" y="2279431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Higher concentration of water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39125" y="5449669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Lower concentration of water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696200" y="3352800"/>
            <a:ext cx="1028700" cy="40957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629525" y="4591843"/>
            <a:ext cx="109855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9636125" y="2801936"/>
            <a:ext cx="41275" cy="75207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429499" y="4048125"/>
            <a:ext cx="1057651" cy="21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0743823" y="4772025"/>
            <a:ext cx="743327" cy="42473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40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Osmosis of gummy bears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5077263" cy="3636511"/>
          </a:xfrm>
        </p:spPr>
        <p:txBody>
          <a:bodyPr/>
          <a:lstStyle/>
          <a:p>
            <a:r>
              <a:rPr lang="en-AU" dirty="0" smtClean="0"/>
              <a:t>Explain what happened with the gummy bear in sugar water</a:t>
            </a:r>
          </a:p>
          <a:p>
            <a:r>
              <a:rPr lang="en-AU" dirty="0" smtClean="0"/>
              <a:t>Remember osmosis is when water moves from a </a:t>
            </a:r>
            <a:r>
              <a:rPr lang="en-AU" b="1" dirty="0" smtClean="0">
                <a:solidFill>
                  <a:schemeClr val="accent6"/>
                </a:solidFill>
              </a:rPr>
              <a:t>higher concentration to a lower concentration through a membrane</a:t>
            </a:r>
            <a:endParaRPr lang="en-GB" b="1" dirty="0">
              <a:solidFill>
                <a:schemeClr val="accent6"/>
              </a:solidFill>
            </a:endParaRPr>
          </a:p>
        </p:txBody>
      </p:sp>
      <p:pic>
        <p:nvPicPr>
          <p:cNvPr id="4098" name="Picture 2" descr="http://3.bp.blogspot.com/-U5syE_-hVy4/UMEHgp3Rj6I/AAAAAAAAAks/AAAKWORClVw/s400/2012-11-29+13.32.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2222286"/>
            <a:ext cx="5289550" cy="396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62725" y="2457450"/>
            <a:ext cx="193357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Gummy bear in plain water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58225" y="2446806"/>
            <a:ext cx="1514475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Gummy bear in no water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37800" y="2446806"/>
            <a:ext cx="1514475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Gummy bear in sugar water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7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Osmosis and the cell membrane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412750" y="2274888"/>
            <a:ext cx="5772150" cy="4343400"/>
            <a:chOff x="3308350" y="2112963"/>
            <a:chExt cx="5772150" cy="4343400"/>
          </a:xfrm>
        </p:grpSpPr>
        <p:pic>
          <p:nvPicPr>
            <p:cNvPr id="5122" name="Picture 2" descr="http://www.etomica.org/app/modules/sites/Osmosis_old/Images/anim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350" y="2112963"/>
              <a:ext cx="5772150" cy="434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667125" y="4067175"/>
              <a:ext cx="2324100" cy="83099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AU" sz="1600" dirty="0" smtClean="0">
                  <a:solidFill>
                    <a:schemeClr val="bg1"/>
                  </a:solidFill>
                </a:rPr>
                <a:t>Water concentration outside is the same as inside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56400" y="3962400"/>
              <a:ext cx="2324100" cy="83099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AU" sz="1600" dirty="0" smtClean="0">
                  <a:solidFill>
                    <a:schemeClr val="bg1"/>
                  </a:solidFill>
                </a:rPr>
                <a:t>Water concentration outside is lower than inside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57775" y="5811837"/>
              <a:ext cx="3286125" cy="58477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AU" sz="1600" dirty="0" smtClean="0">
                  <a:solidFill>
                    <a:schemeClr val="bg1"/>
                  </a:solidFill>
                </a:rPr>
                <a:t>Water concentration outside is higher than inside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543675" y="2602161"/>
            <a:ext cx="51625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AU" dirty="0" smtClean="0"/>
              <a:t>This is why your body works very hard to maintain a constant environment at all times.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AU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AU" dirty="0" smtClean="0"/>
              <a:t>Your body always tries to have the same amount of water, no matter how much or little you drink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06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Now your turn to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is now your turn to EXPLAIN the SCIENCE behind what happened to the gummy bears.</a:t>
            </a:r>
          </a:p>
          <a:p>
            <a:r>
              <a:rPr lang="en-AU" dirty="0" smtClean="0"/>
              <a:t>Complete this passage and post it onto </a:t>
            </a:r>
            <a:r>
              <a:rPr lang="en-AU" dirty="0" err="1" smtClean="0"/>
              <a:t>Edmodo</a:t>
            </a:r>
            <a:r>
              <a:rPr lang="en-AU" dirty="0" smtClean="0"/>
              <a:t>: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 gummy bear in plain water increased in volume because of osmosis …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The gummy bear in sugar water ____________ in volume because of osmosis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04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30</TotalTime>
  <Words>278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Wingdings 2</vt:lpstr>
      <vt:lpstr>Quotable</vt:lpstr>
      <vt:lpstr>Why did the gummy bears change?</vt:lpstr>
      <vt:lpstr>Osmosis</vt:lpstr>
      <vt:lpstr>Osmosis and gummy bears</vt:lpstr>
      <vt:lpstr>Osmosis of gummy bears</vt:lpstr>
      <vt:lpstr>Osmosis and the cell membrane</vt:lpstr>
      <vt:lpstr>Now your turn to explain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the gummy bears change?</dc:title>
  <dc:creator>Alice Leung</dc:creator>
  <cp:lastModifiedBy>Alice Leung</cp:lastModifiedBy>
  <cp:revision>3</cp:revision>
  <dcterms:created xsi:type="dcterms:W3CDTF">2013-11-17T04:10:19Z</dcterms:created>
  <dcterms:modified xsi:type="dcterms:W3CDTF">2013-11-17T04:40:54Z</dcterms:modified>
</cp:coreProperties>
</file>